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Relationship Id="rId6" Type="http://schemas.microsoft.com/office/2020/02/relationships/classificationlabels" Target="docMetadata/LabelInfo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5" autoAdjust="0"/>
    <p:restoredTop sz="94660"/>
  </p:normalViewPr>
  <p:slideViewPr>
    <p:cSldViewPr snapToGrid="0">
      <p:cViewPr varScale="1">
        <p:scale>
          <a:sx n="88" d="100"/>
          <a:sy n="88" d="100"/>
        </p:scale>
        <p:origin x="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ustomXml" Target="../customXml/item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A4AD-3341-408D-8810-C66B9057F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E3E97A-2173-4635-B042-CC4660F395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51B6E-F43B-4852-841A-32FED3A4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BFED0-99E9-4BDE-9D74-89B5A6B1A9BB}" type="datetimeFigureOut">
              <a:rPr lang="en-CA" smtClean="0"/>
              <a:t>05/25/2021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6CCCF-6205-4310-B39F-DD11DD4A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4AFB1-7634-4CFC-B6A8-D37C685A3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310-F022-4C0E-B84C-4E4A3293E4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5979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F4D79-971A-478D-919E-691EF2B60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86CCD-E3F1-448B-96E6-49C486A42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14337-A707-4BC4-9B56-7C9521B7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BFED0-99E9-4BDE-9D74-89B5A6B1A9BB}" type="datetimeFigureOut">
              <a:rPr lang="en-CA" smtClean="0"/>
              <a:t>05/25/2021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F1F61-200E-4501-8C7F-27D9A7C37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48A4D-9C2A-4360-9EEB-01DDF39DC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310-F022-4C0E-B84C-4E4A3293E4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1178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E7E457-42B0-42BB-BBDC-4BB6A07D6B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7EF606-E3C1-4955-A782-EBF69908D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4C21C-73D9-49F1-B33F-655CF8644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BFED0-99E9-4BDE-9D74-89B5A6B1A9BB}" type="datetimeFigureOut">
              <a:rPr lang="en-CA" smtClean="0"/>
              <a:t>05/25/2021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12FCD-69A4-41C3-8822-26EF67B50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73558-1A99-4C6A-9B67-B38AC724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310-F022-4C0E-B84C-4E4A3293E4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702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2D598-65A9-4A2F-ABD1-E2FC6B50A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89E91-6481-419A-93DE-EE7195E88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B58E2-5E1C-4BC3-A1CF-D706434A2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BFED0-99E9-4BDE-9D74-89B5A6B1A9BB}" type="datetimeFigureOut">
              <a:rPr lang="en-CA" smtClean="0"/>
              <a:t>05/25/2021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CB0E0-3F0F-4F77-BE67-9E7CECBBE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BB977-D5B7-40A8-A4DC-20E29E749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310-F022-4C0E-B84C-4E4A3293E4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2767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D6BBA-65A1-4DE7-9AA5-93E234471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68224-0EE3-4686-9CE0-1FD01E60F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4F876-9E88-4B63-BEAC-7A5E61CD3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BFED0-99E9-4BDE-9D74-89B5A6B1A9BB}" type="datetimeFigureOut">
              <a:rPr lang="en-CA" smtClean="0"/>
              <a:t>05/25/2021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BB76C-BBCA-479D-8DE8-E2811B8F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CAE7D-8C12-43A9-BBE2-4052E8F5B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310-F022-4C0E-B84C-4E4A3293E4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1446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1A25-076F-411F-94E6-7FA775CB2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2726E-6149-4980-92DD-13314D8C9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EEE56F-B6A8-48B9-B6EE-04EB376DC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B701F-E092-481B-9750-80994A188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BFED0-99E9-4BDE-9D74-89B5A6B1A9BB}" type="datetimeFigureOut">
              <a:rPr lang="en-CA" smtClean="0"/>
              <a:t>05/25/2021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4F055-EAC3-4CD4-A778-1EE8C045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EC0DA-AD96-433F-A591-27092D8F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310-F022-4C0E-B84C-4E4A3293E4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8656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4433A-E37F-42CC-AB2F-3A0C52CE9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98B90-9967-42E5-9604-327F49B93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0A22A-2890-4658-8371-20385398C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C69A3-AE26-4836-84AA-A4227EAD3B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746A0C-37F8-43DA-A23C-5F7C8B314E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3968C3-E63F-46F3-9708-395BEC894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BFED0-99E9-4BDE-9D74-89B5A6B1A9BB}" type="datetimeFigureOut">
              <a:rPr lang="en-CA" smtClean="0"/>
              <a:t>05/25/2021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E9EE3C-33A2-4E81-8E3E-7E09C3574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A0B0E7-AF88-4C50-999D-59D438CA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310-F022-4C0E-B84C-4E4A3293E4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7724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E5551-66FB-4A1D-B529-6801E54C5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C4A8A8-0513-4AB7-848E-6474B4CE3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BFED0-99E9-4BDE-9D74-89B5A6B1A9BB}" type="datetimeFigureOut">
              <a:rPr lang="en-CA" smtClean="0"/>
              <a:t>05/25/2021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B7FFE-950A-4036-81CC-FEC8CC94B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1B9D9-882C-4656-A563-E0F3AA9EB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310-F022-4C0E-B84C-4E4A3293E4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5607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26A325-EBBA-4166-94B3-85F12786D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BFED0-99E9-4BDE-9D74-89B5A6B1A9BB}" type="datetimeFigureOut">
              <a:rPr lang="en-CA" smtClean="0"/>
              <a:t>05/25/2021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30191D-5B20-4A93-9C98-1C9784B9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A676D-BF49-4CFE-8EA6-174EA626D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310-F022-4C0E-B84C-4E4A3293E4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7159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C5E5A-F3A8-464A-B798-73118203E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F15A7-100D-4821-A843-5944D399F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C24C19-7271-4A05-B5DF-C90F7756B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E8DFA-AE8C-407E-8958-50C50D320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BFED0-99E9-4BDE-9D74-89B5A6B1A9BB}" type="datetimeFigureOut">
              <a:rPr lang="en-CA" smtClean="0"/>
              <a:t>05/25/2021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3422C-1154-40E3-8DE9-89B26C17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C0F93-0A07-40D2-91AC-CED37DB1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310-F022-4C0E-B84C-4E4A3293E4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9865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F433-A3E6-406B-A042-F4457EDE7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ABB6D-AB85-433D-8DF7-260C29385A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6E5A8-C19F-4F75-9916-516B81E4C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E4EE6-7D0F-4997-BD0A-EDFE73E6E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BFED0-99E9-4BDE-9D74-89B5A6B1A9BB}" type="datetimeFigureOut">
              <a:rPr lang="en-CA" smtClean="0"/>
              <a:t>05/25/2021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F4DC2-E2A5-4876-A0FA-A36568896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34444-A60C-4F9E-B006-0B037EE4E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310-F022-4C0E-B84C-4E4A3293E4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78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AF0D34-E85B-43E1-89EC-B2D54BB93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B54F1-1838-4848-8DF8-55FC3B583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0C60E-CDF2-44D3-BFE1-D5D4F8190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BFED0-99E9-4BDE-9D74-89B5A6B1A9BB}" type="datetimeFigureOut">
              <a:rPr lang="en-CA" smtClean="0"/>
              <a:t>05/25/2021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C3E5B-BE2C-4417-B687-5CE916A94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E6DB5-C433-4F6C-B639-5ECEC6307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61310-F022-4C0E-B84C-4E4A3293E4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8019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0B313-8C08-4B63-8E3D-F5D51D52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Spotlight Features; Bill Payment &amp; Transfers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969AB-7B88-4853-A0E8-34D702707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list:</a:t>
            </a:r>
          </a:p>
          <a:p>
            <a:pPr lvl="1"/>
            <a:r>
              <a:rPr lang="en-US" dirty="0"/>
              <a:t>Bill Payment Service</a:t>
            </a:r>
          </a:p>
          <a:p>
            <a:pPr lvl="1"/>
            <a:r>
              <a:rPr lang="en-US" dirty="0" err="1"/>
              <a:t>InterBank</a:t>
            </a:r>
            <a:r>
              <a:rPr lang="en-US" dirty="0"/>
              <a:t> Account to Account Transfer</a:t>
            </a:r>
          </a:p>
          <a:p>
            <a:pPr lvl="1"/>
            <a:r>
              <a:rPr lang="en-US" dirty="0"/>
              <a:t>Intra Bank Fund Transfer</a:t>
            </a:r>
          </a:p>
          <a:p>
            <a:pPr lvl="1"/>
            <a:r>
              <a:rPr lang="en-US" dirty="0"/>
              <a:t>Person to Person Transfer</a:t>
            </a:r>
          </a:p>
          <a:p>
            <a:pPr lvl="1"/>
            <a:r>
              <a:rPr lang="en-US" dirty="0"/>
              <a:t>Transfer between Customer Own Accounts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996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A2FF8-6782-4037-A905-7E2C8123C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515" y="256949"/>
            <a:ext cx="5540828" cy="412522"/>
          </a:xfrm>
        </p:spPr>
        <p:txBody>
          <a:bodyPr>
            <a:noAutofit/>
          </a:bodyPr>
          <a:lstStyle/>
          <a:p>
            <a:r>
              <a:rPr lang="en-US" sz="2400" b="1" dirty="0"/>
              <a:t>Bill Payment Services  Features and Actions</a:t>
            </a:r>
            <a:endParaRPr lang="en-CA" sz="2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58BDC-3042-4D60-9D45-7A873541B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1487" y="876301"/>
            <a:ext cx="10499270" cy="5578928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8A3F0742-0772-42CF-B30F-FA4A5B8610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981075"/>
            <a:ext cx="91440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3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A2FF8-6782-4037-A905-7E2C8123C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515" y="256949"/>
            <a:ext cx="5540828" cy="412522"/>
          </a:xfrm>
        </p:spPr>
        <p:txBody>
          <a:bodyPr>
            <a:noAutofit/>
          </a:bodyPr>
          <a:lstStyle/>
          <a:p>
            <a:r>
              <a:rPr lang="en-US" sz="2400" b="1" dirty="0"/>
              <a:t>Interbank Account to Account Fund Transfer</a:t>
            </a:r>
            <a:endParaRPr lang="en-CA" sz="2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58BDC-3042-4D60-9D45-7A873541B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1487" y="876301"/>
            <a:ext cx="10499270" cy="5578928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36EF8069-9239-45BD-90F0-9383A7956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981075"/>
            <a:ext cx="91440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2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A2FF8-6782-4037-A905-7E2C8123C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515" y="256949"/>
            <a:ext cx="5540828" cy="412522"/>
          </a:xfrm>
        </p:spPr>
        <p:txBody>
          <a:bodyPr>
            <a:noAutofit/>
          </a:bodyPr>
          <a:lstStyle/>
          <a:p>
            <a:r>
              <a:rPr lang="en-US" sz="2400" b="1" dirty="0"/>
              <a:t>Intra Bank Fund Transfer </a:t>
            </a:r>
            <a:endParaRPr lang="en-CA" sz="2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58BDC-3042-4D60-9D45-7A873541B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1487" y="876301"/>
            <a:ext cx="10499270" cy="5578928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F5F11ED9-CE3E-4764-8D18-A651135FF6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981075"/>
            <a:ext cx="91440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6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A2FF8-6782-4037-A905-7E2C8123C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515" y="256949"/>
            <a:ext cx="5540828" cy="412522"/>
          </a:xfrm>
        </p:spPr>
        <p:txBody>
          <a:bodyPr>
            <a:noAutofit/>
          </a:bodyPr>
          <a:lstStyle/>
          <a:p>
            <a:r>
              <a:rPr lang="en-US" sz="2400" b="1" dirty="0"/>
              <a:t>Person to Person Transfer</a:t>
            </a:r>
            <a:endParaRPr lang="en-CA" sz="2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58BDC-3042-4D60-9D45-7A873541B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1487" y="876301"/>
            <a:ext cx="10499270" cy="5578928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C612D40F-77A0-498B-BD7E-6C80C786DF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981075"/>
            <a:ext cx="91440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A2FF8-6782-4037-A905-7E2C8123C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515" y="256949"/>
            <a:ext cx="5540828" cy="412522"/>
          </a:xfrm>
        </p:spPr>
        <p:txBody>
          <a:bodyPr>
            <a:noAutofit/>
          </a:bodyPr>
          <a:lstStyle/>
          <a:p>
            <a:r>
              <a:rPr lang="en-US" sz="2400" b="1" dirty="0"/>
              <a:t>Transfer Between Customer Own Account</a:t>
            </a:r>
            <a:endParaRPr lang="en-CA" sz="2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58BDC-3042-4D60-9D45-7A873541B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1487" y="876301"/>
            <a:ext cx="10499270" cy="5578928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A8B1372A-6712-4091-8E92-874B1DFE69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981075"/>
            <a:ext cx="91440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4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6E2191C135504F9351B7DBCB2BE606" ma:contentTypeVersion="19" ma:contentTypeDescription="Create a new document." ma:contentTypeScope="" ma:versionID="144ddb5c3dec5e6553fff6a9e46bb08f">
  <xsd:schema xmlns:xsd="http://www.w3.org/2001/XMLSchema" xmlns:xs="http://www.w3.org/2001/XMLSchema" xmlns:p="http://schemas.microsoft.com/office/2006/metadata/properties" xmlns:ns2="6d778449-ff75-428e-914f-0c7c3a330bda" xmlns:ns3="9685b3f0-18b8-4ac0-8917-75cacc3928c8" xmlns:ns4="http://schemas.microsoft.com/sharepoint/v4" targetNamespace="http://schemas.microsoft.com/office/2006/metadata/properties" ma:root="true" ma:fieldsID="20e32d3dfd06a5d03c1eec57e40fefd4" ns2:_="" ns3:_="" ns4:_="">
    <xsd:import namespace="6d778449-ff75-428e-914f-0c7c3a330bda"/>
    <xsd:import namespace="9685b3f0-18b8-4ac0-8917-75cacc3928c8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DateTaken" minOccurs="0"/>
                <xsd:element ref="ns4:IconOverlay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778449-ff75-428e-914f-0c7c3a330b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a104f31a-2814-4102-809d-73f760290a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85b3f0-18b8-4ac0-8917-75cacc3928c8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fdc0967b-2da2-44e6-873a-f241ab05c942}" ma:internalName="TaxCatchAll" ma:showField="CatchAllData" ma:web="9685b3f0-18b8-4ac0-8917-75cacc3928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9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d778449-ff75-428e-914f-0c7c3a330bda">
      <Terms xmlns="http://schemas.microsoft.com/office/infopath/2007/PartnerControls"/>
    </lcf76f155ced4ddcb4097134ff3c332f>
    <TaxCatchAll xmlns="9685b3f0-18b8-4ac0-8917-75cacc3928c8" xsi:nil="true"/>
    <IconOverlay xmlns="http://schemas.microsoft.com/sharepoint/v4" xsi:nil="true"/>
  </documentManagement>
</p:properties>
</file>

<file path=customXml/itemProps1.xml><?xml version="1.0" encoding="utf-8"?>
<ds:datastoreItem xmlns:ds="http://schemas.openxmlformats.org/officeDocument/2006/customXml" ds:itemID="{30D24F49-FEA2-4C2C-9586-7E56CB78A5D1}"/>
</file>

<file path=customXml/itemProps2.xml><?xml version="1.0" encoding="utf-8"?>
<ds:datastoreItem xmlns:ds="http://schemas.openxmlformats.org/officeDocument/2006/customXml" ds:itemID="{7210B1A4-B886-4A8E-81A6-EA7AB7249348}"/>
</file>

<file path=customXml/itemProps3.xml><?xml version="1.0" encoding="utf-8"?>
<ds:datastoreItem xmlns:ds="http://schemas.openxmlformats.org/officeDocument/2006/customXml" ds:itemID="{7D2EE7B2-F492-4A56-9F21-3295FE217596}"/>
</file>

<file path=docMetadata/LabelInfo.xml><?xml version="1.0" encoding="utf-8"?>
<clbl:labelList xmlns:clbl="http://schemas.microsoft.com/office/2020/mipLabelMetadata">
  <clbl:label id="{4e1dbe9c-67f7-4be6-a2b7-0951d57be59d}" enabled="1" method="Standard" siteId="{bbf04c3f-b0e3-4b50-bd1b-10ce0b743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56</Words>
  <Application>Microsoft Office PowerPoint</Application>
  <PresentationFormat>Widescreen</PresentationFormat>
  <Paragraphs>12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Spotlight Features; Bill Payment &amp; Transfers</vt:lpstr>
      <vt:lpstr>Bill Payment Services  Features and Actions</vt:lpstr>
      <vt:lpstr>Interbank Account to Account Fund Transfer</vt:lpstr>
      <vt:lpstr>Intra Bank Fund Transfer </vt:lpstr>
      <vt:lpstr>Person to Person Transfer</vt:lpstr>
      <vt:lpstr>Transfer Between Customer Own Account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 Payment Services  Features and Actions</dc:title>
  <dc:creator>Jerry Naraine</dc:creator>
  <cp:lastModifiedBy>Jerry Naraine</cp:lastModifiedBy>
  <cp:revision>5</cp:revision>
  <dcterms:created xsi:type="dcterms:W3CDTF">2021-05-25T18:45:12Z</dcterms:created>
  <dcterms:modified xsi:type="dcterms:W3CDTF">2021-05-25T19:58:37Z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0x010100CA6E2191C135504F9351B7DBCB2BE606</vt:lpwstr>
  </property>
  <property fmtid="{D5CDD505-2E9C-101B-9397-08002B2CF9AE}" pid="3" name="Order">
    <vt:lpwstr>647200.000000000</vt:lpwstr>
  </property>
  <property fmtid="{D5CDD505-2E9C-101B-9397-08002B2CF9AE}" pid="4" name="URL">
    <vt:lpwstr/>
  </property>
</Properties>
</file>